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8" r:id="rId3"/>
    <p:sldId id="307" r:id="rId4"/>
    <p:sldId id="256" r:id="rId5"/>
    <p:sldId id="257" r:id="rId6"/>
    <p:sldId id="258" r:id="rId7"/>
    <p:sldId id="259" r:id="rId8"/>
    <p:sldId id="260" r:id="rId9"/>
    <p:sldId id="272" r:id="rId10"/>
    <p:sldId id="262" r:id="rId11"/>
    <p:sldId id="263" r:id="rId12"/>
    <p:sldId id="264" r:id="rId13"/>
    <p:sldId id="265" r:id="rId14"/>
    <p:sldId id="273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15E7-2759-B69C-AD73-26FC85F58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00F657-8BA0-E850-BA2D-1AEF1C7F7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5C9E0-F930-7151-7DAE-4E735E2B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B7F5D3-3A5A-526C-CE53-2CCD8F1FC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F386F8-9916-D5D5-0A55-7271C2B65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952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385B6-D700-0675-68BB-5EC7800D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F52FC2-AE72-7A73-6CA0-8B50F8E4F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A82437-1B05-CE99-A92F-B2706371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7AAF41-131D-770B-48CC-F9345831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0817E-E109-57EA-3911-2335D3ADD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01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997CD5-8A83-E189-205E-8FE68C3B3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81E6D1-23A2-3DCB-F771-8088E838D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54FAD-9C68-6594-953B-4B100AF1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37139D-7744-23BC-56A6-586DE0C9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54C970-39C1-70A8-6715-FEB725BE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6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14B5-3278-629E-F50C-14CD2BE78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F7F5B4-D845-F24E-B5B2-668655B54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EA6F4-98F7-B895-B2CC-F2A91662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70FA1D-82D8-BA0A-FC61-A4407E53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EA4491-8EA9-FD83-71B3-44DCA9938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337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5088F7-73EE-E98F-2B95-9AA4F456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69CD84-41AA-DA7D-DD68-CA9905457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04D06C-E066-FE26-E755-DC3880B4A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82DF4-70B2-0512-0586-E7434C9B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F0FF02-EFA8-D1CC-74D2-F5B1C921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73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3776E-F78D-E5B2-70FB-87FEDE6F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AD42B0-F255-3FD8-4688-6198522CD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12E67-0B5D-CD32-E404-425E94E1F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43698D-2766-3C41-E63A-CC528359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9FFC65-3CFB-202D-30E1-C9E708FF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D9AF17-340D-C3D3-2985-0E0C015C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1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A5A99-2C61-A222-FC6A-537B18A0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5A4742-CE83-2D62-46D3-E0109A1FE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21ED29-E63E-7550-EAA8-5C689954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AE9BFD-009E-A0E7-C234-069A46233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2FDBD8-D61A-C628-DF11-D1E26F0C6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ECA3347-5780-2128-F356-F2B285BF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F35291-51C0-8976-484E-F5A78FDE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DF9F4B7-B89D-917F-F9D0-600D90AC9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5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480E7-91C9-BF74-2D23-014991649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BB90AD-E0FB-E78F-BF31-C8787BEC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577661-AFD7-F090-80F0-27ACCFB3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1F1DAF-3473-148D-3890-28898AD4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01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716574-8290-E4E0-10DC-7DF8DEF4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1601CF-DAEB-47BD-A4BC-FB017E4A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4C147C-85A1-CECF-1FDA-16EF538E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94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011BE-9A38-5976-C6EE-984E73E1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02C291-190B-3D98-5E09-D8E6E7324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9DBDF0-995E-61E7-2DE1-3FA7A034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F59210-B93A-A731-1C8D-9D7308AC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74AB77-7D72-B29C-45D8-E13C0FD5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92190D-2CF3-F198-0DAE-38E41B44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08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AF6B4-2CEF-9881-A3CE-5D27829A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62A07A-114E-AF63-BFD8-C09D4B549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D43EC8-B832-A25C-B872-EBE05B744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13CD1-1E67-6BA5-B5E5-DEA38C09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79B821-AF1F-3622-1B45-70A412E01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0B3CEE-F25E-31DE-A939-61ED8ADA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8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2348A69-ABAB-9BC1-2009-88F739FDA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0253DF-62D7-055B-A4BB-758C23A30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894B2C-57AC-2636-C339-DE26EE2E86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DF0DF-D945-471C-92C3-EC3E8631939D}" type="datetimeFigureOut">
              <a:rPr lang="pt-BR" smtClean="0"/>
              <a:t>27/09/2022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FAC51-6D20-6F7B-87A6-529E624CF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BEE083-D12D-236B-AFD4-286D18C22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8A751-A0AD-40D7-A242-49393BA861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02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4E986-0EF1-D33F-1C5E-67EB20736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Resumo Geral do tratamento dos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06D75B-9C1E-7AFF-1F05-9B11F020C6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9637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F0DE8-3974-F694-2EC5-5A76F2C0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3536A3C-A4B4-EC14-0AF8-146F204C6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283915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0A19-FF78-B14A-0DC9-7686D234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AE54373-554E-DF84-DC5E-8C41B7B53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92164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2836E-63A3-F7A9-F16E-F0393F759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29F2F35-C848-4063-7DCF-5408396BF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6" y="1825625"/>
            <a:ext cx="8813948" cy="4351338"/>
          </a:xfrm>
        </p:spPr>
      </p:pic>
    </p:spTree>
    <p:extLst>
      <p:ext uri="{BB962C8B-B14F-4D97-AF65-F5344CB8AC3E}">
        <p14:creationId xmlns:p14="http://schemas.microsoft.com/office/powerpoint/2010/main" val="4030973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4BDB0-F660-43F3-7E57-F9948210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EE73C3D-FA66-D6B1-CAFB-1870C56F0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8" y="1825625"/>
            <a:ext cx="8790523" cy="4351338"/>
          </a:xfrm>
        </p:spPr>
      </p:pic>
    </p:spTree>
    <p:extLst>
      <p:ext uri="{BB962C8B-B14F-4D97-AF65-F5344CB8AC3E}">
        <p14:creationId xmlns:p14="http://schemas.microsoft.com/office/powerpoint/2010/main" val="3241125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296412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C6241E-D60F-BAED-ACB6-DAFC099D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1D80058-E6B3-1750-1454-F18036666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20404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0762A-5D25-05D6-7949-B058BF8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BD9C2DF-128A-2FF6-4EB7-2BB76013C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73857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57E01-AD9D-CF4B-6CF9-961F99E59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364C2233-EF61-D69B-18C0-92BA24380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3" y="1825625"/>
            <a:ext cx="8726133" cy="4351338"/>
          </a:xfrm>
        </p:spPr>
      </p:pic>
    </p:spTree>
    <p:extLst>
      <p:ext uri="{BB962C8B-B14F-4D97-AF65-F5344CB8AC3E}">
        <p14:creationId xmlns:p14="http://schemas.microsoft.com/office/powerpoint/2010/main" val="289846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91B277-4E9E-600B-5980-E7EC45BE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08DF645-967C-05FB-B08C-03750657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938266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B22EC-79B4-1B0E-944A-77B42A3CA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7337606-1E44-BE7C-3CA7-9233888A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47" y="1825625"/>
            <a:ext cx="8796505" cy="4351338"/>
          </a:xfrm>
        </p:spPr>
      </p:pic>
    </p:spTree>
    <p:extLst>
      <p:ext uri="{BB962C8B-B14F-4D97-AF65-F5344CB8AC3E}">
        <p14:creationId xmlns:p14="http://schemas.microsoft.com/office/powerpoint/2010/main" val="417971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Visão geral – Sem tratamento 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B99739C-3964-BEEC-A0A9-CDB0CFC5E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79" y="1825625"/>
            <a:ext cx="8116242" cy="4351338"/>
          </a:xfrm>
        </p:spPr>
      </p:pic>
    </p:spTree>
    <p:extLst>
      <p:ext uri="{BB962C8B-B14F-4D97-AF65-F5344CB8AC3E}">
        <p14:creationId xmlns:p14="http://schemas.microsoft.com/office/powerpoint/2010/main" val="151799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764462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21C8-8FE8-381B-3021-4555BC13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AutoGestão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F152E44-4B11-4EF5-AD8B-00AD7FFB2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23" y="1825625"/>
            <a:ext cx="8673354" cy="4351338"/>
          </a:xfrm>
        </p:spPr>
      </p:pic>
    </p:spTree>
    <p:extLst>
      <p:ext uri="{BB962C8B-B14F-4D97-AF65-F5344CB8AC3E}">
        <p14:creationId xmlns:p14="http://schemas.microsoft.com/office/powerpoint/2010/main" val="2282678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39C97-A41B-3C05-0942-253EAE4D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0E59C30-88DD-45BE-DA97-1631781B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6" y="1825625"/>
            <a:ext cx="8714388" cy="4351338"/>
          </a:xfrm>
        </p:spPr>
      </p:pic>
    </p:spTree>
    <p:extLst>
      <p:ext uri="{BB962C8B-B14F-4D97-AF65-F5344CB8AC3E}">
        <p14:creationId xmlns:p14="http://schemas.microsoft.com/office/powerpoint/2010/main" val="170116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0D4BA-4667-270C-52AB-4DA30703D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C8EEBD8-DE32-A3FC-DE70-17C2A022D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20409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B8133-0F1C-0021-04E5-CB6EC18D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9BF3F53-5E76-210C-5901-8D476D591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76" y="1825625"/>
            <a:ext cx="8773048" cy="4351338"/>
          </a:xfrm>
        </p:spPr>
      </p:pic>
    </p:spTree>
    <p:extLst>
      <p:ext uri="{BB962C8B-B14F-4D97-AF65-F5344CB8AC3E}">
        <p14:creationId xmlns:p14="http://schemas.microsoft.com/office/powerpoint/2010/main" val="54171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C9C69-70B8-28B6-F449-54419D31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7E86E70-7FBF-79F3-2EAB-37C762896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33" y="1825625"/>
            <a:ext cx="8726133" cy="4351338"/>
          </a:xfrm>
        </p:spPr>
      </p:pic>
    </p:spTree>
    <p:extLst>
      <p:ext uri="{BB962C8B-B14F-4D97-AF65-F5344CB8AC3E}">
        <p14:creationId xmlns:p14="http://schemas.microsoft.com/office/powerpoint/2010/main" val="170957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482243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03F42-425E-CB09-C7F0-8AD41889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5C1355D-47CB-C7DE-2C51-68F95E6D2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92317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5DA6B-2179-DF42-2F0E-74772844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AD892C1-B90B-6C16-FEEE-EE4869A6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67" y="1825625"/>
            <a:ext cx="8784666" cy="4351338"/>
          </a:xfrm>
        </p:spPr>
      </p:pic>
    </p:spTree>
    <p:extLst>
      <p:ext uri="{BB962C8B-B14F-4D97-AF65-F5344CB8AC3E}">
        <p14:creationId xmlns:p14="http://schemas.microsoft.com/office/powerpoint/2010/main" val="33569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3C18C-7494-FB22-88D3-1430B4D9C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DCFFB68-2D2C-ABD7-7719-B36CB3E26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418034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Visão geral – Dados após tratamento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AC70AAA-69DC-A032-3C24-49250AC62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4" y="1825625"/>
            <a:ext cx="8696811" cy="4351338"/>
          </a:xfrm>
        </p:spPr>
      </p:pic>
    </p:spTree>
    <p:extLst>
      <p:ext uri="{BB962C8B-B14F-4D97-AF65-F5344CB8AC3E}">
        <p14:creationId xmlns:p14="http://schemas.microsoft.com/office/powerpoint/2010/main" val="710274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DB05E-4445-3668-299F-464C4923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C5BA5E1-73AD-D55B-C913-15FC5DD26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8" y="1825625"/>
            <a:ext cx="8790523" cy="4351338"/>
          </a:xfrm>
        </p:spPr>
      </p:pic>
    </p:spTree>
    <p:extLst>
      <p:ext uri="{BB962C8B-B14F-4D97-AF65-F5344CB8AC3E}">
        <p14:creationId xmlns:p14="http://schemas.microsoft.com/office/powerpoint/2010/main" val="186253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B4119-A7D4-0569-7F77-F00988E6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0E06CA5-0380-1626-722C-4260DA658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72" y="1825625"/>
            <a:ext cx="8866656" cy="4351338"/>
          </a:xfrm>
        </p:spPr>
      </p:pic>
    </p:spTree>
    <p:extLst>
      <p:ext uri="{BB962C8B-B14F-4D97-AF65-F5344CB8AC3E}">
        <p14:creationId xmlns:p14="http://schemas.microsoft.com/office/powerpoint/2010/main" val="51862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Empresarial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1642229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7C87C-7F9F-BE14-8E14-486B0D7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Autogestão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F7628AB-D847-28DF-5143-60996D12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85978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0369E5-B799-1874-D1D0-545E22A4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3011EA2-6F86-4A33-FC1F-86C0420F3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59" y="1825625"/>
            <a:ext cx="8890082" cy="4351338"/>
          </a:xfrm>
        </p:spPr>
      </p:pic>
    </p:spTree>
    <p:extLst>
      <p:ext uri="{BB962C8B-B14F-4D97-AF65-F5344CB8AC3E}">
        <p14:creationId xmlns:p14="http://schemas.microsoft.com/office/powerpoint/2010/main" val="2909130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6E7A6-F946-9093-1DD3-D1A43F53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B6565F5-DF02-BAB2-C829-4ECA33FF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1948097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546C8C-91A1-17E1-C7D5-25ACF01C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72CB52F-72BC-DD72-29D8-6F5858D8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18" y="1825625"/>
            <a:ext cx="8984164" cy="4351338"/>
          </a:xfrm>
        </p:spPr>
      </p:pic>
    </p:spTree>
    <p:extLst>
      <p:ext uri="{BB962C8B-B14F-4D97-AF65-F5344CB8AC3E}">
        <p14:creationId xmlns:p14="http://schemas.microsoft.com/office/powerpoint/2010/main" val="485230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F2E77-9182-16E8-5EEE-32A3ABE7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B45AA79-39BC-CD46-FD4E-0F2BC92EB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2100848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3432305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A1ADF-93F7-F43B-EB1F-DAFB3269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A0F0267-16C7-5C6A-6B9A-53AF8497A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203115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Grande</a:t>
            </a:r>
          </a:p>
        </p:txBody>
      </p:sp>
    </p:spTree>
    <p:extLst>
      <p:ext uri="{BB962C8B-B14F-4D97-AF65-F5344CB8AC3E}">
        <p14:creationId xmlns:p14="http://schemas.microsoft.com/office/powerpoint/2010/main" val="81725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941B5-1C00-8CA4-503A-E6BB52AC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6E2DDA5-4E6F-5F08-CABC-83C4C4E9F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1808518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F7B4A-C0F5-8020-3CC2-880CC7A5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C4860D-DDD0-7211-893C-376C9A7CD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23" y="1825625"/>
            <a:ext cx="8673354" cy="4351338"/>
          </a:xfrm>
        </p:spPr>
      </p:pic>
    </p:spTree>
    <p:extLst>
      <p:ext uri="{BB962C8B-B14F-4D97-AF65-F5344CB8AC3E}">
        <p14:creationId xmlns:p14="http://schemas.microsoft.com/office/powerpoint/2010/main" val="3882939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B9A94-486E-8396-3DEB-796D8EC9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E28329D-2166-BDF7-7811-FE4CD9A72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15" y="1825625"/>
            <a:ext cx="8802369" cy="4351338"/>
          </a:xfrm>
        </p:spPr>
      </p:pic>
    </p:spTree>
    <p:extLst>
      <p:ext uri="{BB962C8B-B14F-4D97-AF65-F5344CB8AC3E}">
        <p14:creationId xmlns:p14="http://schemas.microsoft.com/office/powerpoint/2010/main" val="703551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332267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85B98-C597-2172-8E5F-EF70E8D8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588153-5F6B-11B3-2981-76FBCA78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94783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07BC-7419-5801-B36E-65F79D1E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9B30B25-06C2-9A6A-6098-5BA10814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160930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C43AA-A9F7-4412-31ED-664CF333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E4B986D-5FE2-6278-4FA5-D71CE8431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2" y="1825625"/>
            <a:ext cx="8966216" cy="4351338"/>
          </a:xfrm>
        </p:spPr>
      </p:pic>
    </p:spTree>
    <p:extLst>
      <p:ext uri="{BB962C8B-B14F-4D97-AF65-F5344CB8AC3E}">
        <p14:creationId xmlns:p14="http://schemas.microsoft.com/office/powerpoint/2010/main" val="8499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Individual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Pequeno</a:t>
            </a:r>
          </a:p>
        </p:txBody>
      </p:sp>
    </p:spTree>
    <p:extLst>
      <p:ext uri="{BB962C8B-B14F-4D97-AF65-F5344CB8AC3E}">
        <p14:creationId xmlns:p14="http://schemas.microsoft.com/office/powerpoint/2010/main" val="4199485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A3BC8-C1F4-0A21-724A-B3B04704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3ECE52C-F690-4F27-C26C-94C34D06E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8" y="1825625"/>
            <a:ext cx="8919364" cy="4351338"/>
          </a:xfrm>
        </p:spPr>
      </p:pic>
    </p:spTree>
    <p:extLst>
      <p:ext uri="{BB962C8B-B14F-4D97-AF65-F5344CB8AC3E}">
        <p14:creationId xmlns:p14="http://schemas.microsoft.com/office/powerpoint/2010/main" val="3376216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E7220-69E9-44EC-AA13-3764E7AE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08FCAF-27CF-04C3-CF2B-673E2809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406794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3591A-86CB-EF74-1433-BBF0F241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Cooperativa Médica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8D1EC92-D137-9AFA-F229-CA5468A9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59" y="1825625"/>
            <a:ext cx="8661681" cy="4351338"/>
          </a:xfrm>
        </p:spPr>
      </p:pic>
    </p:spTree>
    <p:extLst>
      <p:ext uri="{BB962C8B-B14F-4D97-AF65-F5344CB8AC3E}">
        <p14:creationId xmlns:p14="http://schemas.microsoft.com/office/powerpoint/2010/main" val="4095894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01A58-8838-138D-6E5F-AAE19A6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F80FAF1-0230-36EB-0408-11546C994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07" y="1825625"/>
            <a:ext cx="8931385" cy="4351338"/>
          </a:xfrm>
        </p:spPr>
      </p:pic>
    </p:spTree>
    <p:extLst>
      <p:ext uri="{BB962C8B-B14F-4D97-AF65-F5344CB8AC3E}">
        <p14:creationId xmlns:p14="http://schemas.microsoft.com/office/powerpoint/2010/main" val="2827426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C94F0-AFFB-CD1E-16B2-90212065B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5334DC-CD10-A2BB-3FE4-807C87E5B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58" y="1825625"/>
            <a:ext cx="8849284" cy="4351338"/>
          </a:xfrm>
        </p:spPr>
      </p:pic>
    </p:spTree>
    <p:extLst>
      <p:ext uri="{BB962C8B-B14F-4D97-AF65-F5344CB8AC3E}">
        <p14:creationId xmlns:p14="http://schemas.microsoft.com/office/powerpoint/2010/main" val="21188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4CB50-ABAF-090D-D728-A57C5ECD9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Filantropia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D451827-1DE5-D26E-0821-63674286A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87" y="1825625"/>
            <a:ext cx="8825826" cy="4351338"/>
          </a:xfrm>
        </p:spPr>
      </p:pic>
    </p:spTree>
    <p:extLst>
      <p:ext uri="{BB962C8B-B14F-4D97-AF65-F5344CB8AC3E}">
        <p14:creationId xmlns:p14="http://schemas.microsoft.com/office/powerpoint/2010/main" val="87262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7F46C-0B31-E210-AD52-8E8ED640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Medicina de Grupo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383EE14-9874-E61E-77E8-C13D8DA5C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26" y="1825625"/>
            <a:ext cx="8855148" cy="4351338"/>
          </a:xfrm>
        </p:spPr>
      </p:pic>
    </p:spTree>
    <p:extLst>
      <p:ext uri="{BB962C8B-B14F-4D97-AF65-F5344CB8AC3E}">
        <p14:creationId xmlns:p14="http://schemas.microsoft.com/office/powerpoint/2010/main" val="258611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547A5-7015-86E4-8DC7-CE3657A88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Seguradora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E6C9AC79-AC35-26C7-5DDE-039470F31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68" y="1825625"/>
            <a:ext cx="8902063" cy="4351338"/>
          </a:xfrm>
        </p:spPr>
      </p:pic>
    </p:spTree>
    <p:extLst>
      <p:ext uri="{BB962C8B-B14F-4D97-AF65-F5344CB8AC3E}">
        <p14:creationId xmlns:p14="http://schemas.microsoft.com/office/powerpoint/2010/main" val="35003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2C39F-8F22-413B-9715-9B986A706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Grupo: Adesão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3B52F9-438B-403A-8420-F496A4F30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Porte: Médio</a:t>
            </a:r>
          </a:p>
        </p:txBody>
      </p:sp>
    </p:spTree>
    <p:extLst>
      <p:ext uri="{BB962C8B-B14F-4D97-AF65-F5344CB8AC3E}">
        <p14:creationId xmlns:p14="http://schemas.microsoft.com/office/powerpoint/2010/main" val="22884675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137</Words>
  <Application>Microsoft Office PowerPoint</Application>
  <PresentationFormat>Widescreen</PresentationFormat>
  <Paragraphs>60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Resumo Geral do tratamento dos dados</vt:lpstr>
      <vt:lpstr>Visão geral – Sem tratamento </vt:lpstr>
      <vt:lpstr>Visão geral – Dados após tratamento</vt:lpstr>
      <vt:lpstr>Grupo: Adesão</vt:lpstr>
      <vt:lpstr>Cooperativa Médica</vt:lpstr>
      <vt:lpstr>Filantropia</vt:lpstr>
      <vt:lpstr>Medicina de Grupo</vt:lpstr>
      <vt:lpstr>Seguradora</vt:lpstr>
      <vt:lpstr>Grupo: Adesão</vt:lpstr>
      <vt:lpstr>Autogestão</vt:lpstr>
      <vt:lpstr>Cooperativa Médica</vt:lpstr>
      <vt:lpstr>Filantropia</vt:lpstr>
      <vt:lpstr>Medicina de Grupo</vt:lpstr>
      <vt:lpstr>Grupo: Adesão</vt:lpstr>
      <vt:lpstr>Autogestão</vt:lpstr>
      <vt:lpstr>Cooperativa Médica</vt:lpstr>
      <vt:lpstr>Filantropia</vt:lpstr>
      <vt:lpstr>Medicina de Grupo</vt:lpstr>
      <vt:lpstr>Seguradora</vt:lpstr>
      <vt:lpstr>Grupo: Empresarial</vt:lpstr>
      <vt:lpstr>AutoGestão</vt:lpstr>
      <vt:lpstr>Cooperativa Médica</vt:lpstr>
      <vt:lpstr>Filantropia</vt:lpstr>
      <vt:lpstr>Medicina de Grupo</vt:lpstr>
      <vt:lpstr>Seguradora</vt:lpstr>
      <vt:lpstr>Grupo: Empresarial</vt:lpstr>
      <vt:lpstr>Cooperativa Médica</vt:lpstr>
      <vt:lpstr>Autogestão</vt:lpstr>
      <vt:lpstr>Filantropia</vt:lpstr>
      <vt:lpstr>Medicina de Grupo</vt:lpstr>
      <vt:lpstr>Seguradora</vt:lpstr>
      <vt:lpstr>Grupo: Empresarial</vt:lpstr>
      <vt:lpstr>Autogestão</vt:lpstr>
      <vt:lpstr>Cooperativa Médica</vt:lpstr>
      <vt:lpstr>Filantropia</vt:lpstr>
      <vt:lpstr>Medicina de Grupo</vt:lpstr>
      <vt:lpstr>Seguradora</vt:lpstr>
      <vt:lpstr>Grupo: Individual</vt:lpstr>
      <vt:lpstr>Cooperativa Médica</vt:lpstr>
      <vt:lpstr>Filantropia</vt:lpstr>
      <vt:lpstr>Medicina de Grupo</vt:lpstr>
      <vt:lpstr>Seguradora</vt:lpstr>
      <vt:lpstr>Grupo: Individual</vt:lpstr>
      <vt:lpstr>Cooperativa Médica</vt:lpstr>
      <vt:lpstr>Filantropia</vt:lpstr>
      <vt:lpstr>Medicina de Grupo</vt:lpstr>
      <vt:lpstr>Grupo: Individual</vt:lpstr>
      <vt:lpstr>Cooperativa Médica</vt:lpstr>
      <vt:lpstr>Filantropia</vt:lpstr>
      <vt:lpstr>Medicina de Grupo</vt:lpstr>
      <vt:lpstr>Seguradora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Grupo: Adesão</dc:title>
  <dc:creator>Ricardo Fernando Damasceno</dc:creator>
  <cp:lastModifiedBy>Ricardo Fernando Damasceno</cp:lastModifiedBy>
  <cp:revision>6</cp:revision>
  <dcterms:created xsi:type="dcterms:W3CDTF">2022-09-24T22:46:29Z</dcterms:created>
  <dcterms:modified xsi:type="dcterms:W3CDTF">2022-09-27T23:03:38Z</dcterms:modified>
</cp:coreProperties>
</file>